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2" r:id="rId3"/>
    <p:sldId id="263" r:id="rId4"/>
    <p:sldId id="260" r:id="rId5"/>
    <p:sldId id="28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 varScale="1">
        <p:scale>
          <a:sx n="65" d="100"/>
          <a:sy n="65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3AAA-BD61-452B-B351-672CF3DEAEEB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8D42-3A7F-4746-8D39-4E1ED2D4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4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9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 smtClean="0">
              <a:solidFill>
                <a:schemeClr val="hlink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19: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L.O.: 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restaurant and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meal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taking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vocabulary</a:t>
            </a:r>
            <a:endParaRPr lang="es-ES_tradnl" altLang="en-US" sz="2400" i="1" dirty="0" smtClean="0">
              <a:solidFill>
                <a:srgbClr val="92D05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eaLnBrk="1" hangingPunct="1">
              <a:lnSpc>
                <a:spcPct val="90000"/>
              </a:lnSpc>
            </a:pPr>
            <a:r>
              <a:rPr lang="es-ES_tradnl" altLang="en-US" b="1" dirty="0" smtClean="0"/>
              <a:t>REPASO DE LA TAREA 18b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0"/>
            <a:ext cx="88773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s-ES_tradnl" altLang="en-US" b="1" kern="0" smtClean="0">
                <a:solidFill>
                  <a:srgbClr val="0000FF"/>
                </a:solidFill>
              </a:rPr>
              <a:t> </a:t>
            </a:r>
            <a:r>
              <a:rPr lang="es-ES_tradnl" altLang="en-US" b="1" kern="0" smtClean="0">
                <a:solidFill>
                  <a:srgbClr val="FF6600"/>
                </a:solidFill>
              </a:rPr>
              <a:t>Copia y completa </a:t>
            </a:r>
            <a:r>
              <a:rPr lang="es-ES_tradnl" altLang="en-US" kern="0" smtClean="0"/>
              <a:t>Tell at what meal Jose eats the following.</a:t>
            </a:r>
          </a:p>
          <a:p>
            <a:pPr marL="0" indent="0" eaLnBrk="1" hangingPunct="1">
              <a:buFontTx/>
              <a:buNone/>
            </a:pPr>
            <a:r>
              <a:rPr lang="es-ES_tradnl" altLang="en-US" sz="2400" b="1" kern="0" smtClean="0">
                <a:solidFill>
                  <a:srgbClr val="FF0000"/>
                </a:solidFill>
              </a:rPr>
              <a:t>MODELO: </a:t>
            </a:r>
          </a:p>
          <a:p>
            <a:pPr eaLnBrk="1" hangingPunct="1"/>
            <a:r>
              <a:rPr lang="es-ES_tradnl" altLang="en-US" sz="2400" b="1" kern="0" smtClean="0">
                <a:solidFill>
                  <a:srgbClr val="FF0000"/>
                </a:solidFill>
              </a:rPr>
              <a:t>	</a:t>
            </a:r>
            <a:r>
              <a:rPr lang="es-ES_tradnl" altLang="en-US" sz="2400" b="1" kern="0" smtClean="0">
                <a:solidFill>
                  <a:srgbClr val="00B050"/>
                </a:solidFill>
              </a:rPr>
              <a:t>José come un sándwich de queso</a:t>
            </a:r>
          </a:p>
          <a:p>
            <a:pPr eaLnBrk="1" hangingPunct="1"/>
            <a:r>
              <a:rPr lang="es-ES_tradnl" altLang="en-US" sz="2400" b="1" kern="0" smtClean="0">
                <a:solidFill>
                  <a:srgbClr val="00B050"/>
                </a:solidFill>
              </a:rPr>
              <a:t>	José come un sándwich de queso </a:t>
            </a:r>
            <a:r>
              <a:rPr lang="es-ES_tradnl" altLang="en-US" sz="2400" b="1" u="sng" kern="0" smtClean="0">
                <a:solidFill>
                  <a:srgbClr val="00B050"/>
                </a:solidFill>
              </a:rPr>
              <a:t>para el desayuno</a:t>
            </a:r>
            <a:endParaRPr lang="es-ES_tradnl" altLang="en-US" sz="2400" kern="0" smtClean="0">
              <a:solidFill>
                <a:srgbClr val="00B05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pan tostado.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87296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76200" y="2971800"/>
            <a:ext cx="4495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Hambre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hunger</a:t>
            </a:r>
            <a:endParaRPr lang="es-ES_tradnl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Tener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hambre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to be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hungry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486400" y="3028335"/>
            <a:ext cx="3657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Sed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Thirst</a:t>
            </a:r>
            <a:endParaRPr lang="es-ES_tradnl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Tener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sed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to be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thirsty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216310" y="6191250"/>
            <a:ext cx="435569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Comer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algo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to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eat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206181" y="5981700"/>
            <a:ext cx="39624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Beber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algo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to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drink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0.gstatic.com/images?q=tbn:ANd9GcRlDXg24_r2IjR9w-l54ZYkNmO0zjVPNaT-w2V_DMcuufjerfB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64" y="1286199"/>
            <a:ext cx="1711036" cy="221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6473" y="76416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90887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Algo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Frio/a</a:t>
            </a:r>
          </a:p>
          <a:p>
            <a:pPr eaLnBrk="1" hangingPunct="1"/>
            <a:r>
              <a:rPr lang="en-US" altLang="en-US" dirty="0" smtClean="0"/>
              <a:t>Caliente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295400" y="3351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307975" y="24049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Vaso </a:t>
            </a:r>
            <a:endParaRPr lang="es-ES_tradnl" altLang="en-US" sz="2400" i="1" dirty="0" smtClean="0">
              <a:solidFill>
                <a:srgbClr val="0000FF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glass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133600" y="2420216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Taza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mug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1679575" y="3929494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Cold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046720" y="4540682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8184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4788477" y="2857211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menú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4556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order</a:t>
            </a:r>
            <a:endParaRPr lang="es-ES_tradnl" altLang="en-US" sz="2400" b="1" dirty="0" smtClean="0">
              <a:solidFill>
                <a:srgbClr val="0000FF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la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orden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1905000" y="5599906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mesero/a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 dirty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waiter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010400" y="3124200"/>
            <a:ext cx="2286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cuenta</a:t>
            </a:r>
            <a:r>
              <a:rPr lang="es-ES_tradnl" altLang="en-US" sz="2400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00FF"/>
                </a:solidFill>
              </a:rPr>
              <a:t>bill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4343400" y="5410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ocupada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busy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4676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libre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 dirty="0">
                <a:solidFill>
                  <a:srgbClr val="0000FF"/>
                </a:solidFill>
              </a:rPr>
              <a:t> </a:t>
            </a:r>
            <a:r>
              <a:rPr lang="es-ES_tradnl" altLang="en-US" sz="2400" i="1" dirty="0" smtClean="0">
                <a:solidFill>
                  <a:srgbClr val="0000FF"/>
                </a:solidFill>
              </a:rPr>
              <a:t>free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5943600" y="6019800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6600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FF6600"/>
                </a:solidFill>
              </a:rPr>
              <a:t>mesa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660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FF6600"/>
                </a:solidFill>
              </a:rPr>
              <a:t>table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6" name="Picture 2" descr="https://encrypted-tbn1.gstatic.com/images?q=tbn:ANd9GcRO9ndOZXxMmlxubelBVGhg4BWbLuEzfPMRnC3z2Vbg1PHJK5htMUwTEff-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27" y="977467"/>
            <a:ext cx="23622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4" y="5020852"/>
            <a:ext cx="1825336" cy="176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s://encrypted-tbn0.gstatic.com/images?q=tbn:ANd9GcS2Lpy6_XjoutlREvlzZFS4iTgtyguv3kE1Y-IlATYyFBZ_EHW8g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65678"/>
            <a:ext cx="2237509" cy="148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32"/>
          <p:cNvSpPr>
            <a:spLocks noChangeShapeType="1"/>
          </p:cNvSpPr>
          <p:nvPr/>
        </p:nvSpPr>
        <p:spPr bwMode="auto">
          <a:xfrm flipH="1" flipV="1">
            <a:off x="5829300" y="5143500"/>
            <a:ext cx="647700" cy="953294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04" y="3826365"/>
            <a:ext cx="2999392" cy="203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Line 33"/>
          <p:cNvSpPr>
            <a:spLocks noChangeShapeType="1"/>
          </p:cNvSpPr>
          <p:nvPr/>
        </p:nvSpPr>
        <p:spPr bwMode="auto">
          <a:xfrm flipV="1">
            <a:off x="6477000" y="5020852"/>
            <a:ext cx="1371600" cy="111404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4.3-4.5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2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10036</TotalTime>
  <Words>131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702 La fecha es el 9 de noviembre del 2017</vt:lpstr>
      <vt:lpstr>PowerPoint Presentation</vt:lpstr>
      <vt:lpstr>Mas Vocabulario</vt:lpstr>
      <vt:lpstr>Mas vocabulario</vt:lpstr>
      <vt:lpstr>Tarea # 19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49</cp:revision>
  <cp:lastPrinted>2016-11-22T21:44:05Z</cp:lastPrinted>
  <dcterms:created xsi:type="dcterms:W3CDTF">2011-02-10T20:20:30Z</dcterms:created>
  <dcterms:modified xsi:type="dcterms:W3CDTF">2017-11-09T21:08:56Z</dcterms:modified>
</cp:coreProperties>
</file>